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10288588" cy="10288588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Light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3241" userDrawn="1">
          <p15:clr>
            <a:srgbClr val="A4A3A4"/>
          </p15:clr>
        </p15:guide>
        <p15:guide id="3" pos="765" userDrawn="1">
          <p15:clr>
            <a:srgbClr val="9AA0A6"/>
          </p15:clr>
        </p15:guide>
        <p15:guide id="4" orient="horz" pos="323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E1F"/>
    <a:srgbClr val="9F131C"/>
    <a:srgbClr val="D80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30" y="54"/>
      </p:cViewPr>
      <p:guideLst>
        <p:guide orient="horz" pos="3241"/>
        <p:guide pos="3241"/>
        <p:guide pos="765"/>
        <p:guide orient="horz" pos="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1cf1dc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1cf1dc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718" y="4302365"/>
            <a:ext cx="9587155" cy="1683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7290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716" y="1111373"/>
            <a:ext cx="3159488" cy="1511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716" y="2779629"/>
            <a:ext cx="3159488" cy="63599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617" y="900440"/>
            <a:ext cx="7164881" cy="81827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295" y="-250"/>
            <a:ext cx="5144294" cy="102885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2869" tIns="102869" rIns="102869" bIns="102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75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733" y="2466730"/>
            <a:ext cx="4551553" cy="2965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733" y="5607015"/>
            <a:ext cx="4551553" cy="2470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7796" y="1448373"/>
            <a:ext cx="4317291" cy="73914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716" y="8462457"/>
            <a:ext cx="6749692" cy="12102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25722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718" y="2212591"/>
            <a:ext cx="9587155" cy="39277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718" y="6305425"/>
            <a:ext cx="9587155" cy="2601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125">
                <a:solidFill>
                  <a:schemeClr val="dk2"/>
                </a:solidFill>
              </a:defRPr>
            </a:lvl1pPr>
            <a:lvl2pPr lvl="1" algn="r">
              <a:buNone/>
              <a:defRPr sz="1125">
                <a:solidFill>
                  <a:schemeClr val="dk2"/>
                </a:solidFill>
              </a:defRPr>
            </a:lvl2pPr>
            <a:lvl3pPr lvl="2" algn="r">
              <a:buNone/>
              <a:defRPr sz="1125">
                <a:solidFill>
                  <a:schemeClr val="dk2"/>
                </a:solidFill>
              </a:defRPr>
            </a:lvl3pPr>
            <a:lvl4pPr lvl="3" algn="r">
              <a:buNone/>
              <a:defRPr sz="1125">
                <a:solidFill>
                  <a:schemeClr val="dk2"/>
                </a:solidFill>
              </a:defRPr>
            </a:lvl4pPr>
            <a:lvl5pPr lvl="4" algn="r">
              <a:buNone/>
              <a:defRPr sz="1125">
                <a:solidFill>
                  <a:schemeClr val="dk2"/>
                </a:solidFill>
              </a:defRPr>
            </a:lvl5pPr>
            <a:lvl6pPr lvl="5" algn="r">
              <a:buNone/>
              <a:defRPr sz="1125">
                <a:solidFill>
                  <a:schemeClr val="dk2"/>
                </a:solidFill>
              </a:defRPr>
            </a:lvl6pPr>
            <a:lvl7pPr lvl="6" algn="r">
              <a:buNone/>
              <a:defRPr sz="1125">
                <a:solidFill>
                  <a:schemeClr val="dk2"/>
                </a:solidFill>
              </a:defRPr>
            </a:lvl7pPr>
            <a:lvl8pPr lvl="7" algn="r">
              <a:buNone/>
              <a:defRPr sz="1125">
                <a:solidFill>
                  <a:schemeClr val="dk2"/>
                </a:solidFill>
              </a:defRPr>
            </a:lvl8pPr>
            <a:lvl9pPr lvl="8" algn="r">
              <a:buNone/>
              <a:defRPr sz="112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6"/>
          <p:cNvPicPr preferRelativeResize="0"/>
          <p:nvPr/>
        </p:nvPicPr>
        <p:blipFill rotWithShape="1">
          <a:blip r:embed="rId3"/>
          <a:srcRect l="34582" t="36510" b="36510"/>
          <a:stretch/>
        </p:blipFill>
        <p:spPr>
          <a:xfrm rot="16200000">
            <a:off x="1783832" y="1774306"/>
            <a:ext cx="6730450" cy="10298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/>
          <a:srcRect/>
          <a:stretch/>
        </p:blipFill>
        <p:spPr>
          <a:xfrm>
            <a:off x="7011088" y="7846200"/>
            <a:ext cx="2909950" cy="87298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312148" y="8971533"/>
            <a:ext cx="9608889" cy="638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Name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of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the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embassy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or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ambassador</a:t>
            </a:r>
            <a:endParaRPr lang="de-DE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sym typeface="Roboto Light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EDD46AA-146B-4FC4-9987-345F72CC872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135" b="135"/>
          <a:stretch/>
        </p:blipFill>
        <p:spPr>
          <a:xfrm>
            <a:off x="2107" y="2463839"/>
            <a:ext cx="10296000" cy="489559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1C6D042-6D9B-444E-AE94-088F1B64FF0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18119" y="-1"/>
            <a:ext cx="10316225" cy="2452614"/>
          </a:xfrm>
          <a:prstGeom prst="rect">
            <a:avLst/>
          </a:prstGeom>
        </p:spPr>
      </p:pic>
      <p:sp>
        <p:nvSpPr>
          <p:cNvPr id="9" name="Google Shape;85;p16">
            <a:extLst>
              <a:ext uri="{FF2B5EF4-FFF2-40B4-BE49-F238E27FC236}">
                <a16:creationId xmlns:a16="http://schemas.microsoft.com/office/drawing/2014/main" id="{22AB783F-7567-4ADE-A386-A64C2CFD1854}"/>
              </a:ext>
            </a:extLst>
          </p:cNvPr>
          <p:cNvSpPr txBox="1"/>
          <p:nvPr/>
        </p:nvSpPr>
        <p:spPr>
          <a:xfrm>
            <a:off x="252932" y="7719477"/>
            <a:ext cx="6658176" cy="110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-DE" sz="5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#</a:t>
            </a:r>
            <a:r>
              <a:rPr lang="de-DE" sz="58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diversitymatters</a:t>
            </a:r>
            <a:endParaRPr lang="de-DE" sz="5800" dirty="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Roboto</vt:lpstr>
      <vt:lpstr>Roboto Light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Lisa Schlichting</cp:lastModifiedBy>
  <cp:revision>27</cp:revision>
  <dcterms:modified xsi:type="dcterms:W3CDTF">2021-03-22T11:57:08Z</dcterms:modified>
</cp:coreProperties>
</file>