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10288588" cy="10288588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3241" userDrawn="1">
          <p15:clr>
            <a:srgbClr val="A4A3A4"/>
          </p15:clr>
        </p15:guide>
        <p15:guide id="3" pos="765" userDrawn="1">
          <p15:clr>
            <a:srgbClr val="9AA0A6"/>
          </p15:clr>
        </p15:guide>
        <p15:guide id="4" orient="horz" pos="323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E1F"/>
    <a:srgbClr val="9F131C"/>
    <a:srgbClr val="D80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30" y="54"/>
      </p:cViewPr>
      <p:guideLst>
        <p:guide orient="horz" pos="3241"/>
        <p:guide pos="3241"/>
        <p:guide pos="765"/>
        <p:guide orient="horz" pos="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1cf1dc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1cf1dc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45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718" y="4302365"/>
            <a:ext cx="9587155" cy="1683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7290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716" y="1111373"/>
            <a:ext cx="3159488" cy="1511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716" y="2779629"/>
            <a:ext cx="3159488" cy="63599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617" y="900440"/>
            <a:ext cx="7164881" cy="81827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295" y="-250"/>
            <a:ext cx="5144294" cy="102885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2869" tIns="102869" rIns="102869" bIns="102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75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733" y="2466730"/>
            <a:ext cx="4551553" cy="2965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733" y="5607015"/>
            <a:ext cx="4551553" cy="2470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7796" y="1448373"/>
            <a:ext cx="4317291" cy="73914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716" y="8462457"/>
            <a:ext cx="6749692" cy="12102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25722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718" y="2212591"/>
            <a:ext cx="9587155" cy="39277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718" y="6305425"/>
            <a:ext cx="9587155" cy="2601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125">
                <a:solidFill>
                  <a:schemeClr val="dk2"/>
                </a:solidFill>
              </a:defRPr>
            </a:lvl1pPr>
            <a:lvl2pPr lvl="1" algn="r">
              <a:buNone/>
              <a:defRPr sz="1125">
                <a:solidFill>
                  <a:schemeClr val="dk2"/>
                </a:solidFill>
              </a:defRPr>
            </a:lvl2pPr>
            <a:lvl3pPr lvl="2" algn="r">
              <a:buNone/>
              <a:defRPr sz="1125">
                <a:solidFill>
                  <a:schemeClr val="dk2"/>
                </a:solidFill>
              </a:defRPr>
            </a:lvl3pPr>
            <a:lvl4pPr lvl="3" algn="r">
              <a:buNone/>
              <a:defRPr sz="1125">
                <a:solidFill>
                  <a:schemeClr val="dk2"/>
                </a:solidFill>
              </a:defRPr>
            </a:lvl4pPr>
            <a:lvl5pPr lvl="4" algn="r">
              <a:buNone/>
              <a:defRPr sz="1125">
                <a:solidFill>
                  <a:schemeClr val="dk2"/>
                </a:solidFill>
              </a:defRPr>
            </a:lvl5pPr>
            <a:lvl6pPr lvl="5" algn="r">
              <a:buNone/>
              <a:defRPr sz="1125">
                <a:solidFill>
                  <a:schemeClr val="dk2"/>
                </a:solidFill>
              </a:defRPr>
            </a:lvl6pPr>
            <a:lvl7pPr lvl="6" algn="r">
              <a:buNone/>
              <a:defRPr sz="1125">
                <a:solidFill>
                  <a:schemeClr val="dk2"/>
                </a:solidFill>
              </a:defRPr>
            </a:lvl7pPr>
            <a:lvl8pPr lvl="7" algn="r">
              <a:buNone/>
              <a:defRPr sz="1125">
                <a:solidFill>
                  <a:schemeClr val="dk2"/>
                </a:solidFill>
              </a:defRPr>
            </a:lvl8pPr>
            <a:lvl9pPr lvl="8" algn="r">
              <a:buNone/>
              <a:defRPr sz="112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90E2B806-B74C-46A3-89A6-D1EDAEF14A9D}"/>
              </a:ext>
            </a:extLst>
          </p:cNvPr>
          <p:cNvSpPr/>
          <p:nvPr/>
        </p:nvSpPr>
        <p:spPr>
          <a:xfrm>
            <a:off x="-2105" y="3172313"/>
            <a:ext cx="10290693" cy="7116275"/>
          </a:xfrm>
          <a:prstGeom prst="rect">
            <a:avLst/>
          </a:prstGeom>
          <a:solidFill>
            <a:srgbClr val="BD0E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FFFF00"/>
              </a:highlight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9C0EFD4-75CF-424C-B0FA-D09B3724365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705" r="8705"/>
          <a:stretch/>
        </p:blipFill>
        <p:spPr>
          <a:xfrm>
            <a:off x="5143241" y="3214732"/>
            <a:ext cx="5145347" cy="7119904"/>
          </a:xfrm>
          <a:prstGeom prst="rect">
            <a:avLst/>
          </a:prstGeom>
        </p:spPr>
      </p:pic>
      <p:sp>
        <p:nvSpPr>
          <p:cNvPr id="85" name="Google Shape;85;p16"/>
          <p:cNvSpPr txBox="1"/>
          <p:nvPr/>
        </p:nvSpPr>
        <p:spPr>
          <a:xfrm>
            <a:off x="5460274" y="3579220"/>
            <a:ext cx="4539143" cy="408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r>
              <a:rPr lang="de" sz="1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  <a:sym typeface="Roboto"/>
              </a:rPr>
              <a:t>Your text here. </a:t>
            </a: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-DE" dirty="0"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 Light"/>
            </a:endParaRPr>
          </a:p>
          <a:p>
            <a:pPr algn="ctr">
              <a:buClr>
                <a:schemeClr val="dk1"/>
              </a:buClr>
              <a:buSzPts val="1100"/>
            </a:pPr>
            <a:endParaRPr lang="de-DE" dirty="0">
              <a:latin typeface="Roboto" panose="02000000000000000000" pitchFamily="2" charset="0"/>
              <a:ea typeface="Roboto" panose="02000000000000000000" pitchFamily="2" charset="0"/>
              <a:cs typeface="Roboto Light"/>
              <a:sym typeface="Roboto Light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Name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of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the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embassy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or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ambassador</a:t>
            </a:r>
            <a:endParaRPr lang="de-DE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sym typeface="Roboto Light"/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4"/>
          <a:srcRect/>
          <a:stretch/>
        </p:blipFill>
        <p:spPr>
          <a:xfrm>
            <a:off x="6300996" y="8494967"/>
            <a:ext cx="2909950" cy="87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099823B-5C69-4084-82BB-65D7269D939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2105" y="3186859"/>
            <a:ext cx="5146399" cy="7147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97BDC73-B0EF-4D02-B975-A683D50EF8D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6070" b="6070"/>
          <a:stretch/>
        </p:blipFill>
        <p:spPr>
          <a:xfrm>
            <a:off x="0" y="0"/>
            <a:ext cx="10288588" cy="32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3849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Benutzerdefiniert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Lisa Schlichting</cp:lastModifiedBy>
  <cp:revision>24</cp:revision>
  <dcterms:modified xsi:type="dcterms:W3CDTF">2021-03-22T13:23:21Z</dcterms:modified>
</cp:coreProperties>
</file>