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10288588" cy="10288588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Light" panose="02000000000000000000" pitchFamily="2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3241" userDrawn="1">
          <p15:clr>
            <a:srgbClr val="A4A3A4"/>
          </p15:clr>
        </p15:guide>
        <p15:guide id="3" pos="765" userDrawn="1">
          <p15:clr>
            <a:srgbClr val="9AA0A6"/>
          </p15:clr>
        </p15:guide>
        <p15:guide id="4" orient="horz" pos="323" userDrawn="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0E1F"/>
    <a:srgbClr val="9F131C"/>
    <a:srgbClr val="D80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430" y="54"/>
      </p:cViewPr>
      <p:guideLst>
        <p:guide orient="horz" pos="3241"/>
        <p:guide pos="3241"/>
        <p:guide pos="765"/>
        <p:guide orient="horz" pos="3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61cf1dc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61cf1dc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718" y="4302365"/>
            <a:ext cx="9587155" cy="168371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51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7290" y="2305306"/>
            <a:ext cx="4500582" cy="6833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575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716" y="1111373"/>
            <a:ext cx="3159488" cy="15117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701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716" y="2779629"/>
            <a:ext cx="3159488" cy="63599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1pPr>
            <a:lvl2pPr marL="1028911" lvl="1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2pPr>
            <a:lvl3pPr marL="1543369" lvl="2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3pPr>
            <a:lvl4pPr marL="2057824" lvl="3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4pPr>
            <a:lvl5pPr marL="2572280" lvl="4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5pPr>
            <a:lvl6pPr marL="3086736" lvl="5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6pPr>
            <a:lvl7pPr marL="3601192" lvl="6" indent="-34297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350"/>
            </a:lvl7pPr>
            <a:lvl8pPr marL="4115649" lvl="7" indent="-34297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350"/>
            </a:lvl8pPr>
            <a:lvl9pPr marL="4630104" lvl="8" indent="-34297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35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617" y="900440"/>
            <a:ext cx="7164881" cy="818271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5401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4295" y="-250"/>
            <a:ext cx="5144294" cy="1028858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869" tIns="102869" rIns="102869" bIns="102869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75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733" y="2466730"/>
            <a:ext cx="4551553" cy="296505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726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733" y="5607015"/>
            <a:ext cx="4551553" cy="24704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363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7796" y="1448373"/>
            <a:ext cx="4317291" cy="73914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38584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716" y="8462457"/>
            <a:ext cx="6749692" cy="12102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514456" lvl="0" indent="-25722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718" y="2212591"/>
            <a:ext cx="9587155" cy="39277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3503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718" y="6305425"/>
            <a:ext cx="9587155" cy="26018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14456" lvl="0" indent="-385842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28911" lvl="1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43369" lvl="2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57824" lvl="3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572280" lvl="4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086736" lvl="5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01192" lvl="6" indent="-357261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15649" lvl="7" indent="-357261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630104" lvl="8" indent="-357261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718" y="890189"/>
            <a:ext cx="9587155" cy="11454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718" y="2305306"/>
            <a:ext cx="9587155" cy="683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2988" y="9327874"/>
            <a:ext cx="617382" cy="787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125">
                <a:solidFill>
                  <a:schemeClr val="dk2"/>
                </a:solidFill>
              </a:defRPr>
            </a:lvl1pPr>
            <a:lvl2pPr lvl="1" algn="r">
              <a:buNone/>
              <a:defRPr sz="1125">
                <a:solidFill>
                  <a:schemeClr val="dk2"/>
                </a:solidFill>
              </a:defRPr>
            </a:lvl2pPr>
            <a:lvl3pPr lvl="2" algn="r">
              <a:buNone/>
              <a:defRPr sz="1125">
                <a:solidFill>
                  <a:schemeClr val="dk2"/>
                </a:solidFill>
              </a:defRPr>
            </a:lvl3pPr>
            <a:lvl4pPr lvl="3" algn="r">
              <a:buNone/>
              <a:defRPr sz="1125">
                <a:solidFill>
                  <a:schemeClr val="dk2"/>
                </a:solidFill>
              </a:defRPr>
            </a:lvl4pPr>
            <a:lvl5pPr lvl="4" algn="r">
              <a:buNone/>
              <a:defRPr sz="1125">
                <a:solidFill>
                  <a:schemeClr val="dk2"/>
                </a:solidFill>
              </a:defRPr>
            </a:lvl5pPr>
            <a:lvl6pPr lvl="5" algn="r">
              <a:buNone/>
              <a:defRPr sz="1125">
                <a:solidFill>
                  <a:schemeClr val="dk2"/>
                </a:solidFill>
              </a:defRPr>
            </a:lvl6pPr>
            <a:lvl7pPr lvl="6" algn="r">
              <a:buNone/>
              <a:defRPr sz="1125">
                <a:solidFill>
                  <a:schemeClr val="dk2"/>
                </a:solidFill>
              </a:defRPr>
            </a:lvl7pPr>
            <a:lvl8pPr lvl="7" algn="r">
              <a:buNone/>
              <a:defRPr sz="1125">
                <a:solidFill>
                  <a:schemeClr val="dk2"/>
                </a:solidFill>
              </a:defRPr>
            </a:lvl8pPr>
            <a:lvl9pPr lvl="8" algn="r">
              <a:buNone/>
              <a:defRPr sz="1125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75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6"/>
          <p:cNvPicPr preferRelativeResize="0"/>
          <p:nvPr/>
        </p:nvPicPr>
        <p:blipFill rotWithShape="1">
          <a:blip r:embed="rId3"/>
          <a:srcRect l="34582" t="36510" b="36510"/>
          <a:stretch/>
        </p:blipFill>
        <p:spPr>
          <a:xfrm rot="16200000">
            <a:off x="1783832" y="1774306"/>
            <a:ext cx="6730450" cy="10298111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252932" y="7523532"/>
            <a:ext cx="9746486" cy="1633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>
              <a:lnSpc>
                <a:spcPts val="2300"/>
              </a:lnSpc>
              <a:buClr>
                <a:schemeClr val="dk1"/>
              </a:buClr>
              <a:buSzPts val="1100"/>
            </a:pPr>
            <a:r>
              <a:rPr lang="de-DE" sz="180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Your</a:t>
            </a:r>
            <a:r>
              <a:rPr lang="de-DE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de-DE" sz="180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text</a:t>
            </a:r>
            <a:r>
              <a:rPr lang="de-DE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de-DE" sz="1800" dirty="0" err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here</a:t>
            </a:r>
            <a:r>
              <a:rPr lang="de-DE" sz="1800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>
              <a:lnSpc>
                <a:spcPts val="2300"/>
              </a:lnSpc>
            </a:pPr>
            <a:endParaRPr dirty="0">
              <a:solidFill>
                <a:schemeClr val="dk1"/>
              </a:solidFill>
            </a:endParaRPr>
          </a:p>
          <a:p>
            <a:pPr>
              <a:lnSpc>
                <a:spcPts val="2300"/>
              </a:lnSpc>
            </a:pPr>
            <a:endParaRPr dirty="0">
              <a:solidFill>
                <a:schemeClr val="dk1"/>
              </a:solidFill>
            </a:endParaRPr>
          </a:p>
          <a:p>
            <a:pPr>
              <a:lnSpc>
                <a:spcPts val="2300"/>
              </a:lnSpc>
            </a:pPr>
            <a:endParaRPr dirty="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endParaRPr dirty="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4"/>
          <a:srcRect/>
          <a:stretch/>
        </p:blipFill>
        <p:spPr>
          <a:xfrm>
            <a:off x="7089466" y="9139420"/>
            <a:ext cx="2909950" cy="87298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6"/>
          <p:cNvSpPr txBox="1"/>
          <p:nvPr/>
        </p:nvSpPr>
        <p:spPr>
          <a:xfrm>
            <a:off x="272960" y="9298107"/>
            <a:ext cx="6638148" cy="638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869" tIns="102869" rIns="102869" bIns="102869" anchor="t" anchorCtr="0">
            <a:sp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Name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of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the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embassy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or</a:t>
            </a:r>
            <a:r>
              <a:rPr lang="de-DE" sz="2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 </a:t>
            </a:r>
            <a:r>
              <a:rPr lang="de-DE" sz="2800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sym typeface="Roboto Light"/>
              </a:rPr>
              <a:t>ambassador</a:t>
            </a:r>
            <a:endParaRPr lang="de-DE" sz="28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sym typeface="Roboto Light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EDD46AA-146B-4FC4-9987-345F72CC872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t="298" b="298"/>
          <a:stretch/>
        </p:blipFill>
        <p:spPr>
          <a:xfrm>
            <a:off x="2107" y="2351314"/>
            <a:ext cx="10296000" cy="489559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1C6D042-6D9B-444E-AE94-088F1B64FF0C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18119" y="-1"/>
            <a:ext cx="10316225" cy="24526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Roboto Light</vt:lpstr>
      <vt:lpstr>Roboto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Lisa Schlichting</cp:lastModifiedBy>
  <cp:revision>21</cp:revision>
  <dcterms:modified xsi:type="dcterms:W3CDTF">2021-03-19T12:02:26Z</dcterms:modified>
</cp:coreProperties>
</file>