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60" r:id="rId2"/>
  </p:sldIdLst>
  <p:sldSz cx="10288588" cy="1028858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Light" panose="02000000000000000000" pitchFamily="2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1" userDrawn="1">
          <p15:clr>
            <a:srgbClr val="A4A3A4"/>
          </p15:clr>
        </p15:guide>
        <p15:guide id="2" pos="3241" userDrawn="1">
          <p15:clr>
            <a:srgbClr val="A4A3A4"/>
          </p15:clr>
        </p15:guide>
        <p15:guide id="3" pos="765" userDrawn="1">
          <p15:clr>
            <a:srgbClr val="9AA0A6"/>
          </p15:clr>
        </p15:guide>
        <p15:guide id="4" orient="horz" pos="32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E1F"/>
    <a:srgbClr val="9F131C"/>
    <a:srgbClr val="D80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430" y="54"/>
      </p:cViewPr>
      <p:guideLst>
        <p:guide orient="horz" pos="3241"/>
        <p:guide pos="3241"/>
        <p:guide pos="765"/>
        <p:guide orient="horz" pos="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61cf1dc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61cf1dc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51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718" y="4302365"/>
            <a:ext cx="9587155" cy="16837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51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718" y="890189"/>
            <a:ext cx="9587155" cy="1145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718" y="2305306"/>
            <a:ext cx="9587155" cy="6833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456" lvl="0" indent="-38584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28911" lvl="1" indent="-35726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43369" lvl="2" indent="-35726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57824" lvl="3" indent="-35726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72280" lvl="4" indent="-35726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86736" lvl="5" indent="-35726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01192" lvl="6" indent="-35726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15649" lvl="7" indent="-35726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30104" lvl="8" indent="-35726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718" y="890189"/>
            <a:ext cx="9587155" cy="1145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718" y="2305306"/>
            <a:ext cx="4500582" cy="6833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456" lvl="0" indent="-35726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75"/>
            </a:lvl1pPr>
            <a:lvl2pPr marL="1028911" lvl="1" indent="-342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2pPr>
            <a:lvl3pPr marL="1543369" lvl="2" indent="-342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3pPr>
            <a:lvl4pPr marL="2057824" lvl="3" indent="-342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4pPr>
            <a:lvl5pPr marL="2572280" lvl="4" indent="-342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5pPr>
            <a:lvl6pPr marL="3086736" lvl="5" indent="-342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6pPr>
            <a:lvl7pPr marL="3601192" lvl="6" indent="-342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7pPr>
            <a:lvl8pPr marL="4115649" lvl="7" indent="-342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8pPr>
            <a:lvl9pPr marL="4630104" lvl="8" indent="-342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7290" y="2305306"/>
            <a:ext cx="4500582" cy="6833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456" lvl="0" indent="-35726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75"/>
            </a:lvl1pPr>
            <a:lvl2pPr marL="1028911" lvl="1" indent="-342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2pPr>
            <a:lvl3pPr marL="1543369" lvl="2" indent="-342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3pPr>
            <a:lvl4pPr marL="2057824" lvl="3" indent="-342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4pPr>
            <a:lvl5pPr marL="2572280" lvl="4" indent="-342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5pPr>
            <a:lvl6pPr marL="3086736" lvl="5" indent="-342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6pPr>
            <a:lvl7pPr marL="3601192" lvl="6" indent="-342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7pPr>
            <a:lvl8pPr marL="4115649" lvl="7" indent="-342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8pPr>
            <a:lvl9pPr marL="4630104" lvl="8" indent="-342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718" y="890189"/>
            <a:ext cx="9587155" cy="1145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716" y="1111373"/>
            <a:ext cx="3159488" cy="15117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70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701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701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701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701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701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701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701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701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716" y="2779629"/>
            <a:ext cx="3159488" cy="6359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456" lvl="0" indent="-342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1pPr>
            <a:lvl2pPr marL="1028911" lvl="1" indent="-342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2pPr>
            <a:lvl3pPr marL="1543369" lvl="2" indent="-342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3pPr>
            <a:lvl4pPr marL="2057824" lvl="3" indent="-342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4pPr>
            <a:lvl5pPr marL="2572280" lvl="4" indent="-342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5pPr>
            <a:lvl6pPr marL="3086736" lvl="5" indent="-342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6pPr>
            <a:lvl7pPr marL="3601192" lvl="6" indent="-34297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50"/>
            </a:lvl7pPr>
            <a:lvl8pPr marL="4115649" lvl="7" indent="-34297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50"/>
            </a:lvl8pPr>
            <a:lvl9pPr marL="4630104" lvl="8" indent="-34297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5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617" y="900440"/>
            <a:ext cx="7164881" cy="81827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40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40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40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40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40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40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40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40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40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4295" y="-250"/>
            <a:ext cx="5144294" cy="10288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2869" tIns="102869" rIns="102869" bIns="1028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75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733" y="2466730"/>
            <a:ext cx="4551553" cy="29650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6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726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733" y="5607015"/>
            <a:ext cx="4551553" cy="2470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63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7796" y="1448373"/>
            <a:ext cx="4317291" cy="7391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14456" lvl="0" indent="-38584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28911" lvl="1" indent="-35726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43369" lvl="2" indent="-35726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57824" lvl="3" indent="-35726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72280" lvl="4" indent="-35726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86736" lvl="5" indent="-35726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01192" lvl="6" indent="-35726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15649" lvl="7" indent="-35726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30104" lvl="8" indent="-35726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716" y="8462457"/>
            <a:ext cx="6749692" cy="12102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14456" lvl="0" indent="-25722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718" y="2212591"/>
            <a:ext cx="9587155" cy="39277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3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3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3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3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3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3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3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503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718" y="6305425"/>
            <a:ext cx="9587155" cy="2601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14456" lvl="0" indent="-38584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28911" lvl="1" indent="-35726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43369" lvl="2" indent="-35726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57824" lvl="3" indent="-35726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72280" lvl="4" indent="-35726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86736" lvl="5" indent="-35726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01192" lvl="6" indent="-357261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15649" lvl="7" indent="-357261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630104" lvl="8" indent="-357261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718" y="890189"/>
            <a:ext cx="9587155" cy="114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718" y="2305306"/>
            <a:ext cx="9587155" cy="683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2988" y="9327874"/>
            <a:ext cx="617382" cy="787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125">
                <a:solidFill>
                  <a:schemeClr val="dk2"/>
                </a:solidFill>
              </a:defRPr>
            </a:lvl1pPr>
            <a:lvl2pPr lvl="1" algn="r">
              <a:buNone/>
              <a:defRPr sz="1125">
                <a:solidFill>
                  <a:schemeClr val="dk2"/>
                </a:solidFill>
              </a:defRPr>
            </a:lvl2pPr>
            <a:lvl3pPr lvl="2" algn="r">
              <a:buNone/>
              <a:defRPr sz="1125">
                <a:solidFill>
                  <a:schemeClr val="dk2"/>
                </a:solidFill>
              </a:defRPr>
            </a:lvl3pPr>
            <a:lvl4pPr lvl="3" algn="r">
              <a:buNone/>
              <a:defRPr sz="1125">
                <a:solidFill>
                  <a:schemeClr val="dk2"/>
                </a:solidFill>
              </a:defRPr>
            </a:lvl4pPr>
            <a:lvl5pPr lvl="4" algn="r">
              <a:buNone/>
              <a:defRPr sz="1125">
                <a:solidFill>
                  <a:schemeClr val="dk2"/>
                </a:solidFill>
              </a:defRPr>
            </a:lvl5pPr>
            <a:lvl6pPr lvl="5" algn="r">
              <a:buNone/>
              <a:defRPr sz="1125">
                <a:solidFill>
                  <a:schemeClr val="dk2"/>
                </a:solidFill>
              </a:defRPr>
            </a:lvl6pPr>
            <a:lvl7pPr lvl="6" algn="r">
              <a:buNone/>
              <a:defRPr sz="1125">
                <a:solidFill>
                  <a:schemeClr val="dk2"/>
                </a:solidFill>
              </a:defRPr>
            </a:lvl7pPr>
            <a:lvl8pPr lvl="7" algn="r">
              <a:buNone/>
              <a:defRPr sz="1125">
                <a:solidFill>
                  <a:schemeClr val="dk2"/>
                </a:solidFill>
              </a:defRPr>
            </a:lvl8pPr>
            <a:lvl9pPr lvl="8" algn="r">
              <a:buNone/>
              <a:defRPr sz="112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7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0E2B806-B74C-46A3-89A6-D1EDAEF14A9D}"/>
              </a:ext>
            </a:extLst>
          </p:cNvPr>
          <p:cNvSpPr/>
          <p:nvPr/>
        </p:nvSpPr>
        <p:spPr>
          <a:xfrm>
            <a:off x="-2105" y="3172313"/>
            <a:ext cx="10290693" cy="7116275"/>
          </a:xfrm>
          <a:prstGeom prst="rect">
            <a:avLst/>
          </a:prstGeom>
          <a:solidFill>
            <a:srgbClr val="BD0E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9C0EFD4-75CF-424C-B0FA-D09B372436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05" r="8705"/>
          <a:stretch/>
        </p:blipFill>
        <p:spPr>
          <a:xfrm>
            <a:off x="5143241" y="3214732"/>
            <a:ext cx="5145347" cy="71199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099823B-5C69-4084-82BB-65D7269D93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2105" y="3186859"/>
            <a:ext cx="5146399" cy="71477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97BDC73-B0EF-4D02-B975-A683D50EF8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70" b="6070"/>
          <a:stretch/>
        </p:blipFill>
        <p:spPr>
          <a:xfrm>
            <a:off x="0" y="0"/>
            <a:ext cx="10288588" cy="3214731"/>
          </a:xfrm>
          <a:prstGeom prst="rect">
            <a:avLst/>
          </a:prstGeom>
        </p:spPr>
      </p:pic>
      <p:sp>
        <p:nvSpPr>
          <p:cNvPr id="10" name="Google Shape;85;p16">
            <a:extLst>
              <a:ext uri="{FF2B5EF4-FFF2-40B4-BE49-F238E27FC236}">
                <a16:creationId xmlns:a16="http://schemas.microsoft.com/office/drawing/2014/main" id="{6B941A7D-E4EE-4F53-8BB4-D214DC0B96E1}"/>
              </a:ext>
            </a:extLst>
          </p:cNvPr>
          <p:cNvSpPr txBox="1"/>
          <p:nvPr/>
        </p:nvSpPr>
        <p:spPr>
          <a:xfrm>
            <a:off x="5355772" y="4338885"/>
            <a:ext cx="4689566" cy="220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9" tIns="102869" rIns="102869" bIns="102869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de-DE" sz="4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#</a:t>
            </a:r>
            <a:r>
              <a:rPr lang="de-DE" sz="42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diversitymatters</a:t>
            </a:r>
            <a:r>
              <a:rPr lang="de-DE" sz="4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e-DE" sz="4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ctr">
              <a:buClr>
                <a:schemeClr val="dk1"/>
              </a:buClr>
              <a:buSzPts val="1100"/>
            </a:pPr>
            <a:endParaRPr lang="de-DE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algn="ctr">
              <a:buClr>
                <a:schemeClr val="dk1"/>
              </a:buClr>
              <a:buSzPts val="1100"/>
            </a:pPr>
            <a:endParaRPr lang="de-DE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Name </a:t>
            </a:r>
            <a:r>
              <a:rPr lang="de-DE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of</a:t>
            </a:r>
            <a: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the</a:t>
            </a:r>
            <a: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embassy</a:t>
            </a:r>
            <a: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or</a:t>
            </a:r>
            <a:r>
              <a:rPr lang="de-DE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sym typeface="Roboto Light"/>
              </a:rPr>
              <a:t>ambassador</a:t>
            </a:r>
            <a:endParaRPr lang="de-DE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sym typeface="Roboto Light"/>
            </a:endParaRPr>
          </a:p>
        </p:txBody>
      </p:sp>
      <p:pic>
        <p:nvPicPr>
          <p:cNvPr id="11" name="Google Shape;87;p16">
            <a:extLst>
              <a:ext uri="{FF2B5EF4-FFF2-40B4-BE49-F238E27FC236}">
                <a16:creationId xmlns:a16="http://schemas.microsoft.com/office/drawing/2014/main" id="{D5DF9E3B-9C3D-42F8-92D2-9A18B2F738CB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6300996" y="7280122"/>
            <a:ext cx="2909950" cy="87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53849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Benutzerdefiniert</PresentationFormat>
  <Paragraphs>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Roboto</vt:lpstr>
      <vt:lpstr>Calibri</vt:lpstr>
      <vt:lpstr>Roboto Light</vt:lpstr>
      <vt:lpstr>Arial</vt:lpstr>
      <vt:lpstr>Simple Light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Lisa Schlichting</cp:lastModifiedBy>
  <cp:revision>25</cp:revision>
  <dcterms:modified xsi:type="dcterms:W3CDTF">2021-03-22T11:57:14Z</dcterms:modified>
</cp:coreProperties>
</file>