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45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90E2B806-B74C-46A3-89A6-D1EDAEF14A9D}"/>
              </a:ext>
            </a:extLst>
          </p:cNvPr>
          <p:cNvSpPr/>
          <p:nvPr/>
        </p:nvSpPr>
        <p:spPr>
          <a:xfrm>
            <a:off x="-2105" y="3172313"/>
            <a:ext cx="10290693" cy="7116275"/>
          </a:xfrm>
          <a:prstGeom prst="rect">
            <a:avLst/>
          </a:prstGeom>
          <a:solidFill>
            <a:srgbClr val="BD0E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FFFF00"/>
              </a:highlight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9C0EFD4-75CF-424C-B0FA-D09B3724365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705" r="8705"/>
          <a:stretch/>
        </p:blipFill>
        <p:spPr>
          <a:xfrm>
            <a:off x="5143241" y="3214732"/>
            <a:ext cx="5145347" cy="7119904"/>
          </a:xfrm>
          <a:prstGeom prst="rect">
            <a:avLst/>
          </a:prstGeom>
        </p:spPr>
      </p:pic>
      <p:sp>
        <p:nvSpPr>
          <p:cNvPr id="85" name="Google Shape;85;p16"/>
          <p:cNvSpPr txBox="1"/>
          <p:nvPr/>
        </p:nvSpPr>
        <p:spPr>
          <a:xfrm>
            <a:off x="5460274" y="3579220"/>
            <a:ext cx="4539143" cy="377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r>
              <a:rPr lang="de" sz="180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Ihren Text hier einfügen.</a:t>
            </a: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 dirty="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lnSpc>
                <a:spcPts val="2400"/>
              </a:lnSpc>
              <a:buClr>
                <a:schemeClr val="dk1"/>
              </a:buClr>
              <a:buSzPts val="1100"/>
            </a:pPr>
            <a:endParaRPr lang="de" sz="1800">
              <a:solidFill>
                <a:schemeClr val="bg1"/>
              </a:solidFill>
              <a:latin typeface="Roboto"/>
              <a:ea typeface="Roboto"/>
              <a:cs typeface="Roboto Light"/>
              <a:sym typeface="Roboto"/>
            </a:endParaRPr>
          </a:p>
          <a:p>
            <a:pPr algn="ctr">
              <a:buClr>
                <a:schemeClr val="dk1"/>
              </a:buClr>
              <a:buSzPts val="1100"/>
            </a:pPr>
            <a:endParaRPr lang="de-DE" dirty="0">
              <a:latin typeface="Roboto Light"/>
              <a:ea typeface="Roboto Light"/>
              <a:cs typeface="Roboto Light"/>
              <a:sym typeface="Roboto Light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der Botschaft oder</a:t>
            </a:r>
            <a:b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</a:b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der BotschafterInnen</a:t>
            </a: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4"/>
          <a:srcRect/>
          <a:stretch/>
        </p:blipFill>
        <p:spPr>
          <a:xfrm>
            <a:off x="6300996" y="8494967"/>
            <a:ext cx="2909950" cy="87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Ein Bild, das Text, Visitenkarte, Screenshot enthält.&#10;&#10;Automatisch generierte Beschreibung">
            <a:extLst>
              <a:ext uri="{FF2B5EF4-FFF2-40B4-BE49-F238E27FC236}">
                <a16:creationId xmlns:a16="http://schemas.microsoft.com/office/drawing/2014/main" id="{8099823B-5C69-4084-82BB-65D7269D93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105" y="3186859"/>
            <a:ext cx="5146399" cy="714777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7BDC73-B0EF-4D02-B975-A683D50EF8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235" b="6235"/>
          <a:stretch/>
        </p:blipFill>
        <p:spPr>
          <a:xfrm>
            <a:off x="0" y="0"/>
            <a:ext cx="10288588" cy="321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3849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Benutzerdefiniert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Roboto</vt:lpstr>
      <vt:lpstr>Roboto Light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23</cp:revision>
  <dcterms:modified xsi:type="dcterms:W3CDTF">2021-03-22T13:23:37Z</dcterms:modified>
</cp:coreProperties>
</file>