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3"/>
  </p:notesMasterIdLst>
  <p:sldIdLst>
    <p:sldId id="259" r:id="rId2"/>
  </p:sldIdLst>
  <p:sldSz cx="10288588" cy="10288588"/>
  <p:notesSz cx="6858000" cy="9144000"/>
  <p:embeddedFontLst>
    <p:embeddedFont>
      <p:font typeface="Roboto" panose="02000000000000000000" pitchFamily="2" charset="0"/>
      <p:regular r:id="rId4"/>
      <p:bold r:id="rId5"/>
      <p:italic r:id="rId6"/>
      <p:boldItalic r:id="rId7"/>
    </p:embeddedFont>
    <p:embeddedFont>
      <p:font typeface="Roboto Light" panose="02000000000000000000" pitchFamily="2" charset="0"/>
      <p:regular r:id="rId8"/>
      <p:bold r:id="rId9"/>
      <p:italic r:id="rId10"/>
      <p:boldItalic r:id="rId11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6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6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6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6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6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6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6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6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6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241" userDrawn="1">
          <p15:clr>
            <a:srgbClr val="A4A3A4"/>
          </p15:clr>
        </p15:guide>
        <p15:guide id="2" pos="3241" userDrawn="1">
          <p15:clr>
            <a:srgbClr val="A4A3A4"/>
          </p15:clr>
        </p15:guide>
        <p15:guide id="3" pos="765" userDrawn="1">
          <p15:clr>
            <a:srgbClr val="9AA0A6"/>
          </p15:clr>
        </p15:guide>
        <p15:guide id="4" orient="horz" pos="323" userDrawn="1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D0E1F"/>
    <a:srgbClr val="9F131C"/>
    <a:srgbClr val="D80E2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3" d="100"/>
          <a:sy n="73" d="100"/>
        </p:scale>
        <p:origin x="2430" y="54"/>
      </p:cViewPr>
      <p:guideLst>
        <p:guide orient="horz" pos="3241"/>
        <p:guide pos="3241"/>
        <p:guide pos="765"/>
        <p:guide orient="horz" pos="32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5.fntdata"/><Relationship Id="rId13" Type="http://schemas.openxmlformats.org/officeDocument/2006/relationships/viewProps" Target="viewProps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font" Target="fonts/font8.fntdata"/><Relationship Id="rId5" Type="http://schemas.openxmlformats.org/officeDocument/2006/relationships/font" Target="fonts/font2.fntdata"/><Relationship Id="rId15" Type="http://schemas.openxmlformats.org/officeDocument/2006/relationships/tableStyles" Target="tableStyles.xml"/><Relationship Id="rId10" Type="http://schemas.openxmlformats.org/officeDocument/2006/relationships/font" Target="fonts/font7.fntdata"/><Relationship Id="rId4" Type="http://schemas.openxmlformats.org/officeDocument/2006/relationships/font" Target="fonts/font1.fntdata"/><Relationship Id="rId9" Type="http://schemas.openxmlformats.org/officeDocument/2006/relationships/font" Target="fonts/font6.fntdata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714500" y="685800"/>
            <a:ext cx="3429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6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6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6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6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6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6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6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6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6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c61cf1dc74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714500" y="685800"/>
            <a:ext cx="3429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Google Shape;79;gc61cf1dc74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50718" y="4302365"/>
            <a:ext cx="9587155" cy="168371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051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051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051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051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051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051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051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051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051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9532988" y="9327874"/>
            <a:ext cx="617382" cy="787171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9532988" y="9327874"/>
            <a:ext cx="617382" cy="787171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50718" y="890189"/>
            <a:ext cx="9587155" cy="114542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50718" y="2305306"/>
            <a:ext cx="9587155" cy="683385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514456" lvl="0" indent="-385842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1028911" lvl="1" indent="-357261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543369" lvl="2" indent="-357261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2057824" lvl="3" indent="-357261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572280" lvl="4" indent="-357261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3086736" lvl="5" indent="-357261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601192" lvl="6" indent="-357261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4115649" lvl="7" indent="-357261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630104" lvl="8" indent="-357261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9532988" y="9327874"/>
            <a:ext cx="617382" cy="787171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50718" y="890189"/>
            <a:ext cx="9587155" cy="114542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50718" y="2305306"/>
            <a:ext cx="4500582" cy="683385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514456" lvl="0" indent="-357261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575"/>
            </a:lvl1pPr>
            <a:lvl2pPr marL="1028911" lvl="1" indent="-34297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350"/>
            </a:lvl2pPr>
            <a:lvl3pPr marL="1543369" lvl="2" indent="-34297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350"/>
            </a:lvl3pPr>
            <a:lvl4pPr marL="2057824" lvl="3" indent="-34297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350"/>
            </a:lvl4pPr>
            <a:lvl5pPr marL="2572280" lvl="4" indent="-34297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350"/>
            </a:lvl5pPr>
            <a:lvl6pPr marL="3086736" lvl="5" indent="-34297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350"/>
            </a:lvl6pPr>
            <a:lvl7pPr marL="3601192" lvl="6" indent="-34297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350"/>
            </a:lvl7pPr>
            <a:lvl8pPr marL="4115649" lvl="7" indent="-34297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350"/>
            </a:lvl8pPr>
            <a:lvl9pPr marL="4630104" lvl="8" indent="-34297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35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5437290" y="2305306"/>
            <a:ext cx="4500582" cy="683385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514456" lvl="0" indent="-357261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575"/>
            </a:lvl1pPr>
            <a:lvl2pPr marL="1028911" lvl="1" indent="-34297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350"/>
            </a:lvl2pPr>
            <a:lvl3pPr marL="1543369" lvl="2" indent="-34297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350"/>
            </a:lvl3pPr>
            <a:lvl4pPr marL="2057824" lvl="3" indent="-34297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350"/>
            </a:lvl4pPr>
            <a:lvl5pPr marL="2572280" lvl="4" indent="-34297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350"/>
            </a:lvl5pPr>
            <a:lvl6pPr marL="3086736" lvl="5" indent="-34297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350"/>
            </a:lvl6pPr>
            <a:lvl7pPr marL="3601192" lvl="6" indent="-34297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350"/>
            </a:lvl7pPr>
            <a:lvl8pPr marL="4115649" lvl="7" indent="-34297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350"/>
            </a:lvl8pPr>
            <a:lvl9pPr marL="4630104" lvl="8" indent="-34297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35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9532988" y="9327874"/>
            <a:ext cx="617382" cy="787171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50718" y="890189"/>
            <a:ext cx="9587155" cy="114542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9532988" y="9327874"/>
            <a:ext cx="617382" cy="787171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50716" y="1111373"/>
            <a:ext cx="3159488" cy="1511783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701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701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701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701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701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701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701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701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701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50716" y="2779629"/>
            <a:ext cx="3159488" cy="635993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514456" lvl="0" indent="-34297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350"/>
            </a:lvl1pPr>
            <a:lvl2pPr marL="1028911" lvl="1" indent="-34297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350"/>
            </a:lvl2pPr>
            <a:lvl3pPr marL="1543369" lvl="2" indent="-34297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350"/>
            </a:lvl3pPr>
            <a:lvl4pPr marL="2057824" lvl="3" indent="-34297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350"/>
            </a:lvl4pPr>
            <a:lvl5pPr marL="2572280" lvl="4" indent="-34297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350"/>
            </a:lvl5pPr>
            <a:lvl6pPr marL="3086736" lvl="5" indent="-34297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350"/>
            </a:lvl6pPr>
            <a:lvl7pPr marL="3601192" lvl="6" indent="-34297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350"/>
            </a:lvl7pPr>
            <a:lvl8pPr marL="4115649" lvl="7" indent="-34297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350"/>
            </a:lvl8pPr>
            <a:lvl9pPr marL="4630104" lvl="8" indent="-34297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35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9532988" y="9327874"/>
            <a:ext cx="617382" cy="787171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551617" y="900440"/>
            <a:ext cx="7164881" cy="8182713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5401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5401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5401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5401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5401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5401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5401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5401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5401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9532988" y="9327874"/>
            <a:ext cx="617382" cy="787171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5144295" y="-250"/>
            <a:ext cx="5144294" cy="10288588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102869" tIns="102869" rIns="102869" bIns="1028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575"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98733" y="2466730"/>
            <a:ext cx="4551553" cy="2965058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726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726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726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726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726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726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726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726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726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98733" y="5607015"/>
            <a:ext cx="4551553" cy="247043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363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363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363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363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363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363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363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363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363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5557796" y="1448373"/>
            <a:ext cx="4317291" cy="7391491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514456" lvl="0" indent="-385842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1028911" lvl="1" indent="-357261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543369" lvl="2" indent="-357261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2057824" lvl="3" indent="-357261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572280" lvl="4" indent="-357261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3086736" lvl="5" indent="-357261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601192" lvl="6" indent="-357261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4115649" lvl="7" indent="-357261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630104" lvl="8" indent="-357261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9532988" y="9327874"/>
            <a:ext cx="617382" cy="787171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50716" y="8462457"/>
            <a:ext cx="6749692" cy="1210237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514456" lvl="0" indent="-25722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9532988" y="9327874"/>
            <a:ext cx="617382" cy="787171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50718" y="2212591"/>
            <a:ext cx="9587155" cy="3927756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3503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3503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3503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3503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3503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3503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3503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3503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3503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50718" y="6305425"/>
            <a:ext cx="9587155" cy="260185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514456" lvl="0" indent="-385842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1028911" lvl="1" indent="-357261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543369" lvl="2" indent="-357261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2057824" lvl="3" indent="-357261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572280" lvl="4" indent="-357261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3086736" lvl="5" indent="-357261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601192" lvl="6" indent="-357261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4115649" lvl="7" indent="-357261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630104" lvl="8" indent="-357261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9532988" y="9327874"/>
            <a:ext cx="617382" cy="787171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50718" y="890189"/>
            <a:ext cx="9587155" cy="11454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50718" y="2305306"/>
            <a:ext cx="9587155" cy="68338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9532988" y="9327874"/>
            <a:ext cx="617382" cy="7871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125">
                <a:solidFill>
                  <a:schemeClr val="dk2"/>
                </a:solidFill>
              </a:defRPr>
            </a:lvl1pPr>
            <a:lvl2pPr lvl="1" algn="r">
              <a:buNone/>
              <a:defRPr sz="1125">
                <a:solidFill>
                  <a:schemeClr val="dk2"/>
                </a:solidFill>
              </a:defRPr>
            </a:lvl2pPr>
            <a:lvl3pPr lvl="2" algn="r">
              <a:buNone/>
              <a:defRPr sz="1125">
                <a:solidFill>
                  <a:schemeClr val="dk2"/>
                </a:solidFill>
              </a:defRPr>
            </a:lvl3pPr>
            <a:lvl4pPr lvl="3" algn="r">
              <a:buNone/>
              <a:defRPr sz="1125">
                <a:solidFill>
                  <a:schemeClr val="dk2"/>
                </a:solidFill>
              </a:defRPr>
            </a:lvl4pPr>
            <a:lvl5pPr lvl="4" algn="r">
              <a:buNone/>
              <a:defRPr sz="1125">
                <a:solidFill>
                  <a:schemeClr val="dk2"/>
                </a:solidFill>
              </a:defRPr>
            </a:lvl5pPr>
            <a:lvl6pPr lvl="5" algn="r">
              <a:buNone/>
              <a:defRPr sz="1125">
                <a:solidFill>
                  <a:schemeClr val="dk2"/>
                </a:solidFill>
              </a:defRPr>
            </a:lvl6pPr>
            <a:lvl7pPr lvl="6" algn="r">
              <a:buNone/>
              <a:defRPr sz="1125">
                <a:solidFill>
                  <a:schemeClr val="dk2"/>
                </a:solidFill>
              </a:defRPr>
            </a:lvl7pPr>
            <a:lvl8pPr lvl="7" algn="r">
              <a:buNone/>
              <a:defRPr sz="1125">
                <a:solidFill>
                  <a:schemeClr val="dk2"/>
                </a:solidFill>
              </a:defRPr>
            </a:lvl8pPr>
            <a:lvl9pPr lvl="8" algn="r">
              <a:buNone/>
              <a:defRPr sz="1125">
                <a:solidFill>
                  <a:schemeClr val="dk2"/>
                </a:solidFill>
              </a:defRPr>
            </a:lvl9pPr>
          </a:lstStyle>
          <a:p>
            <a:fld id="{00000000-1234-1234-1234-123412341234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575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575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575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575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575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575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575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575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575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575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575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575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575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575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575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575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575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575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575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575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575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575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575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575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575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575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575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g"/><Relationship Id="rId5" Type="http://schemas.openxmlformats.org/officeDocument/2006/relationships/image" Target="../media/image3.jpg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5E5E5"/>
        </a:solidFill>
        <a:effectLst/>
      </p:bgPr>
    </p:bg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3" name="Google Shape;83;p16"/>
          <p:cNvPicPr preferRelativeResize="0"/>
          <p:nvPr/>
        </p:nvPicPr>
        <p:blipFill rotWithShape="1">
          <a:blip r:embed="rId3"/>
          <a:srcRect l="34582" t="36510" b="36510"/>
          <a:stretch/>
        </p:blipFill>
        <p:spPr>
          <a:xfrm rot="16200000">
            <a:off x="1783832" y="1774306"/>
            <a:ext cx="6730450" cy="10298111"/>
          </a:xfrm>
          <a:prstGeom prst="rect">
            <a:avLst/>
          </a:prstGeom>
          <a:noFill/>
          <a:ln>
            <a:noFill/>
          </a:ln>
        </p:spPr>
      </p:pic>
      <p:pic>
        <p:nvPicPr>
          <p:cNvPr id="87" name="Google Shape;87;p16"/>
          <p:cNvPicPr preferRelativeResize="0"/>
          <p:nvPr/>
        </p:nvPicPr>
        <p:blipFill>
          <a:blip r:embed="rId4"/>
          <a:srcRect/>
          <a:stretch/>
        </p:blipFill>
        <p:spPr>
          <a:xfrm>
            <a:off x="7011088" y="7846200"/>
            <a:ext cx="2909950" cy="872985"/>
          </a:xfrm>
          <a:prstGeom prst="rect">
            <a:avLst/>
          </a:prstGeom>
          <a:noFill/>
          <a:ln>
            <a:noFill/>
          </a:ln>
        </p:spPr>
      </p:pic>
      <p:sp>
        <p:nvSpPr>
          <p:cNvPr id="88" name="Google Shape;88;p16"/>
          <p:cNvSpPr txBox="1"/>
          <p:nvPr/>
        </p:nvSpPr>
        <p:spPr>
          <a:xfrm>
            <a:off x="312148" y="8971533"/>
            <a:ext cx="9608889" cy="6386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2869" tIns="102869" rIns="102869" bIns="102869" anchor="t" anchorCtr="0">
            <a:spAutoFit/>
          </a:bodyPr>
          <a:lstStyle/>
          <a:p>
            <a:pPr>
              <a:buClr>
                <a:schemeClr val="dk1"/>
              </a:buClr>
              <a:buSzPts val="1100"/>
            </a:pPr>
            <a:r>
              <a:rPr lang="de-DE" sz="28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sym typeface="Roboto Light"/>
              </a:rPr>
              <a:t>Name der Botschaft oder der BotschafterInnen</a:t>
            </a:r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9EDD46AA-146B-4FC4-9987-345F72CC8727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t="896" b="575"/>
          <a:stretch/>
        </p:blipFill>
        <p:spPr>
          <a:xfrm>
            <a:off x="2107" y="2455817"/>
            <a:ext cx="10296000" cy="4911634"/>
          </a:xfrm>
          <a:prstGeom prst="rect">
            <a:avLst/>
          </a:prstGeom>
        </p:spPr>
      </p:pic>
      <p:pic>
        <p:nvPicPr>
          <p:cNvPr id="6" name="Grafik 5">
            <a:extLst>
              <a:ext uri="{FF2B5EF4-FFF2-40B4-BE49-F238E27FC236}">
                <a16:creationId xmlns:a16="http://schemas.microsoft.com/office/drawing/2014/main" id="{21C6D042-6D9B-444E-AE94-088F1B64FF0C}"/>
              </a:ext>
            </a:extLst>
          </p:cNvPr>
          <p:cNvPicPr>
            <a:picLocks noChangeAspect="1"/>
          </p:cNvPicPr>
          <p:nvPr/>
        </p:nvPicPr>
        <p:blipFill>
          <a:blip r:embed="rId6"/>
          <a:srcRect/>
          <a:stretch/>
        </p:blipFill>
        <p:spPr>
          <a:xfrm>
            <a:off x="-18119" y="-1"/>
            <a:ext cx="10316225" cy="2452614"/>
          </a:xfrm>
          <a:prstGeom prst="rect">
            <a:avLst/>
          </a:prstGeom>
        </p:spPr>
      </p:pic>
      <p:sp>
        <p:nvSpPr>
          <p:cNvPr id="9" name="Google Shape;85;p16">
            <a:extLst>
              <a:ext uri="{FF2B5EF4-FFF2-40B4-BE49-F238E27FC236}">
                <a16:creationId xmlns:a16="http://schemas.microsoft.com/office/drawing/2014/main" id="{22AB783F-7567-4ADE-A386-A64C2CFD1854}"/>
              </a:ext>
            </a:extLst>
          </p:cNvPr>
          <p:cNvSpPr txBox="1"/>
          <p:nvPr/>
        </p:nvSpPr>
        <p:spPr>
          <a:xfrm>
            <a:off x="252932" y="7745603"/>
            <a:ext cx="6658176" cy="11310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2869" tIns="102869" rIns="102869" bIns="102869" anchor="t" anchorCtr="0">
            <a:spAutoFit/>
          </a:bodyPr>
          <a:lstStyle/>
          <a:p>
            <a:pPr>
              <a:buClr>
                <a:schemeClr val="dk1"/>
              </a:buClr>
              <a:buSzPts val="1100"/>
            </a:pPr>
            <a:r>
              <a:rPr lang="de-DE" sz="6000" dirty="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#fürvielfalt</a:t>
            </a:r>
            <a:endParaRPr lang="de-DE" sz="6000" dirty="0">
              <a:latin typeface="Roboto Light"/>
              <a:ea typeface="Roboto Light"/>
              <a:cs typeface="Roboto Light"/>
              <a:sym typeface="Roboto Ligh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</Words>
  <Application>Microsoft Office PowerPoint</Application>
  <PresentationFormat>Benutzerdefiniert</PresentationFormat>
  <Paragraphs>2</Paragraphs>
  <Slides>1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Roboto Light</vt:lpstr>
      <vt:lpstr>Roboto</vt:lpstr>
      <vt:lpstr>Simple Light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User</dc:creator>
  <cp:lastModifiedBy>Lisa Schlichting</cp:lastModifiedBy>
  <cp:revision>24</cp:revision>
  <dcterms:modified xsi:type="dcterms:W3CDTF">2021-03-19T12:06:17Z</dcterms:modified>
</cp:coreProperties>
</file>