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60" r:id="rId2"/>
  </p:sldIdLst>
  <p:sldSz cx="10288588" cy="10288588"/>
  <p:notesSz cx="6858000" cy="9144000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  <p:embeddedFont>
      <p:font typeface="Roboto Light" panose="02000000000000000000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1" userDrawn="1">
          <p15:clr>
            <a:srgbClr val="A4A3A4"/>
          </p15:clr>
        </p15:guide>
        <p15:guide id="2" pos="3241" userDrawn="1">
          <p15:clr>
            <a:srgbClr val="A4A3A4"/>
          </p15:clr>
        </p15:guide>
        <p15:guide id="3" pos="765" userDrawn="1">
          <p15:clr>
            <a:srgbClr val="9AA0A6"/>
          </p15:clr>
        </p15:guide>
        <p15:guide id="4" orient="horz" pos="323" userDrawn="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0E1F"/>
    <a:srgbClr val="9F131C"/>
    <a:srgbClr val="D80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430" y="54"/>
      </p:cViewPr>
      <p:guideLst>
        <p:guide orient="horz" pos="3241"/>
        <p:guide pos="3241"/>
        <p:guide pos="765"/>
        <p:guide orient="horz" pos="3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61cf1dc7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61cf1dc7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451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718" y="4302365"/>
            <a:ext cx="9587155" cy="16837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718" y="2305306"/>
            <a:ext cx="9587155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8584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28911" lvl="1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43369" lvl="2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57824" lvl="3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72280" lvl="4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86736" lvl="5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01192" lvl="6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15649" lvl="7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630104" lvl="8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718" y="2305306"/>
            <a:ext cx="4500582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75"/>
            </a:lvl1pPr>
            <a:lvl2pPr marL="1028911" lvl="1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2pPr>
            <a:lvl3pPr marL="1543369" lvl="2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3pPr>
            <a:lvl4pPr marL="2057824" lvl="3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4pPr>
            <a:lvl5pPr marL="2572280" lvl="4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5pPr>
            <a:lvl6pPr marL="3086736" lvl="5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6pPr>
            <a:lvl7pPr marL="3601192" lvl="6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7pPr>
            <a:lvl8pPr marL="4115649" lvl="7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8pPr>
            <a:lvl9pPr marL="4630104" lvl="8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7290" y="2305306"/>
            <a:ext cx="4500582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75"/>
            </a:lvl1pPr>
            <a:lvl2pPr marL="1028911" lvl="1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2pPr>
            <a:lvl3pPr marL="1543369" lvl="2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3pPr>
            <a:lvl4pPr marL="2057824" lvl="3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4pPr>
            <a:lvl5pPr marL="2572280" lvl="4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5pPr>
            <a:lvl6pPr marL="3086736" lvl="5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6pPr>
            <a:lvl7pPr marL="3601192" lvl="6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7pPr>
            <a:lvl8pPr marL="4115649" lvl="7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8pPr>
            <a:lvl9pPr marL="4630104" lvl="8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716" y="1111373"/>
            <a:ext cx="3159488" cy="151178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716" y="2779629"/>
            <a:ext cx="3159488" cy="63599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1pPr>
            <a:lvl2pPr marL="1028911" lvl="1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2pPr>
            <a:lvl3pPr marL="1543369" lvl="2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3pPr>
            <a:lvl4pPr marL="2057824" lvl="3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4pPr>
            <a:lvl5pPr marL="2572280" lvl="4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5pPr>
            <a:lvl6pPr marL="3086736" lvl="5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6pPr>
            <a:lvl7pPr marL="3601192" lvl="6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7pPr>
            <a:lvl8pPr marL="4115649" lvl="7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8pPr>
            <a:lvl9pPr marL="4630104" lvl="8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617" y="900440"/>
            <a:ext cx="7164881" cy="818271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4295" y="-250"/>
            <a:ext cx="5144294" cy="1028858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2869" tIns="102869" rIns="102869" bIns="102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75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733" y="2466730"/>
            <a:ext cx="4551553" cy="29650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733" y="5607015"/>
            <a:ext cx="4551553" cy="24704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7796" y="1448373"/>
            <a:ext cx="4317291" cy="739149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514456" lvl="0" indent="-38584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28911" lvl="1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43369" lvl="2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57824" lvl="3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72280" lvl="4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86736" lvl="5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01192" lvl="6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15649" lvl="7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630104" lvl="8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716" y="8462457"/>
            <a:ext cx="6749692" cy="12102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514456" lvl="0" indent="-25722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718" y="2212591"/>
            <a:ext cx="9587155" cy="39277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718" y="6305425"/>
            <a:ext cx="9587155" cy="26018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85842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28911" lvl="1" indent="-35726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43369" lvl="2" indent="-35726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57824" lvl="3" indent="-357261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72280" lvl="4" indent="-35726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86736" lvl="5" indent="-35726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01192" lvl="6" indent="-357261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15649" lvl="7" indent="-35726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630104" lvl="8" indent="-35726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718" y="2305306"/>
            <a:ext cx="9587155" cy="6833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125">
                <a:solidFill>
                  <a:schemeClr val="dk2"/>
                </a:solidFill>
              </a:defRPr>
            </a:lvl1pPr>
            <a:lvl2pPr lvl="1" algn="r">
              <a:buNone/>
              <a:defRPr sz="1125">
                <a:solidFill>
                  <a:schemeClr val="dk2"/>
                </a:solidFill>
              </a:defRPr>
            </a:lvl2pPr>
            <a:lvl3pPr lvl="2" algn="r">
              <a:buNone/>
              <a:defRPr sz="1125">
                <a:solidFill>
                  <a:schemeClr val="dk2"/>
                </a:solidFill>
              </a:defRPr>
            </a:lvl3pPr>
            <a:lvl4pPr lvl="3" algn="r">
              <a:buNone/>
              <a:defRPr sz="1125">
                <a:solidFill>
                  <a:schemeClr val="dk2"/>
                </a:solidFill>
              </a:defRPr>
            </a:lvl4pPr>
            <a:lvl5pPr lvl="4" algn="r">
              <a:buNone/>
              <a:defRPr sz="1125">
                <a:solidFill>
                  <a:schemeClr val="dk2"/>
                </a:solidFill>
              </a:defRPr>
            </a:lvl5pPr>
            <a:lvl6pPr lvl="5" algn="r">
              <a:buNone/>
              <a:defRPr sz="1125">
                <a:solidFill>
                  <a:schemeClr val="dk2"/>
                </a:solidFill>
              </a:defRPr>
            </a:lvl6pPr>
            <a:lvl7pPr lvl="6" algn="r">
              <a:buNone/>
              <a:defRPr sz="1125">
                <a:solidFill>
                  <a:schemeClr val="dk2"/>
                </a:solidFill>
              </a:defRPr>
            </a:lvl7pPr>
            <a:lvl8pPr lvl="7" algn="r">
              <a:buNone/>
              <a:defRPr sz="1125">
                <a:solidFill>
                  <a:schemeClr val="dk2"/>
                </a:solidFill>
              </a:defRPr>
            </a:lvl8pPr>
            <a:lvl9pPr lvl="8" algn="r">
              <a:buNone/>
              <a:defRPr sz="1125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5E5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90E2B806-B74C-46A3-89A6-D1EDAEF14A9D}"/>
              </a:ext>
            </a:extLst>
          </p:cNvPr>
          <p:cNvSpPr/>
          <p:nvPr/>
        </p:nvSpPr>
        <p:spPr>
          <a:xfrm>
            <a:off x="-2105" y="3172313"/>
            <a:ext cx="10290693" cy="7116275"/>
          </a:xfrm>
          <a:prstGeom prst="rect">
            <a:avLst/>
          </a:prstGeom>
          <a:solidFill>
            <a:srgbClr val="BD0E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highlight>
                <a:srgbClr val="FFFF00"/>
              </a:highlight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09C0EFD4-75CF-424C-B0FA-D09B3724365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705" r="8705"/>
          <a:stretch/>
        </p:blipFill>
        <p:spPr>
          <a:xfrm>
            <a:off x="5143241" y="3214732"/>
            <a:ext cx="5145347" cy="7119904"/>
          </a:xfrm>
          <a:prstGeom prst="rect">
            <a:avLst/>
          </a:prstGeom>
        </p:spPr>
      </p:pic>
      <p:pic>
        <p:nvPicPr>
          <p:cNvPr id="8" name="Grafik 7" descr="Ein Bild, das Text, Visitenkarte, Screenshot enthält.&#10;&#10;Automatisch generierte Beschreibung">
            <a:extLst>
              <a:ext uri="{FF2B5EF4-FFF2-40B4-BE49-F238E27FC236}">
                <a16:creationId xmlns:a16="http://schemas.microsoft.com/office/drawing/2014/main" id="{8099823B-5C69-4084-82BB-65D7269D93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05" y="3186859"/>
            <a:ext cx="5146399" cy="7147777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97BDC73-B0EF-4D02-B975-A683D50EF8D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6235" b="6235"/>
          <a:stretch/>
        </p:blipFill>
        <p:spPr>
          <a:xfrm>
            <a:off x="0" y="0"/>
            <a:ext cx="10288588" cy="3214731"/>
          </a:xfrm>
          <a:prstGeom prst="rect">
            <a:avLst/>
          </a:prstGeom>
        </p:spPr>
      </p:pic>
      <p:sp>
        <p:nvSpPr>
          <p:cNvPr id="10" name="Google Shape;85;p16">
            <a:extLst>
              <a:ext uri="{FF2B5EF4-FFF2-40B4-BE49-F238E27FC236}">
                <a16:creationId xmlns:a16="http://schemas.microsoft.com/office/drawing/2014/main" id="{597DAAD2-FF06-4872-BF16-523EBD3D4041}"/>
              </a:ext>
            </a:extLst>
          </p:cNvPr>
          <p:cNvSpPr txBox="1"/>
          <p:nvPr/>
        </p:nvSpPr>
        <p:spPr>
          <a:xfrm>
            <a:off x="5460274" y="4338885"/>
            <a:ext cx="4539143" cy="2485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869" tIns="102869" rIns="102869" bIns="102869" anchor="t" anchorCtr="0">
            <a:sp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de-DE" sz="6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"/>
              </a:rPr>
              <a:t>#fürvielfalt</a:t>
            </a:r>
          </a:p>
          <a:p>
            <a:pPr algn="ctr">
              <a:buClr>
                <a:schemeClr val="dk1"/>
              </a:buClr>
              <a:buSzPts val="1100"/>
            </a:pPr>
            <a:endParaRPr lang="de-DE" dirty="0">
              <a:latin typeface="Roboto Light"/>
              <a:ea typeface="Roboto Light"/>
              <a:cs typeface="Roboto Light"/>
              <a:sym typeface="Roboto Light"/>
            </a:endParaRPr>
          </a:p>
          <a:p>
            <a:pPr algn="ctr">
              <a:buClr>
                <a:schemeClr val="dk1"/>
              </a:buClr>
              <a:buSzPts val="1100"/>
            </a:pPr>
            <a:endParaRPr lang="de-DE" dirty="0">
              <a:latin typeface="Roboto Light"/>
              <a:ea typeface="Roboto Light"/>
              <a:cs typeface="Roboto Light"/>
              <a:sym typeface="Roboto Light"/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Name der Botschaft oder der BotschafterInnen</a:t>
            </a:r>
          </a:p>
        </p:txBody>
      </p:sp>
      <p:pic>
        <p:nvPicPr>
          <p:cNvPr id="11" name="Google Shape;87;p16">
            <a:extLst>
              <a:ext uri="{FF2B5EF4-FFF2-40B4-BE49-F238E27FC236}">
                <a16:creationId xmlns:a16="http://schemas.microsoft.com/office/drawing/2014/main" id="{C7864485-B244-4C6B-91ED-01A36230D7A7}"/>
              </a:ext>
            </a:extLst>
          </p:cNvPr>
          <p:cNvPicPr preferRelativeResize="0"/>
          <p:nvPr/>
        </p:nvPicPr>
        <p:blipFill>
          <a:blip r:embed="rId6"/>
          <a:srcRect/>
          <a:stretch/>
        </p:blipFill>
        <p:spPr>
          <a:xfrm>
            <a:off x="6300996" y="7280122"/>
            <a:ext cx="2909950" cy="872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353849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Benutzerdefiniert</PresentationFormat>
  <Paragraphs>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Roboto Light</vt:lpstr>
      <vt:lpstr>Roboto</vt:lpstr>
      <vt:lpstr>Simple Light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Lisa Schlichting</cp:lastModifiedBy>
  <cp:revision>22</cp:revision>
  <dcterms:modified xsi:type="dcterms:W3CDTF">2021-03-19T12:14:31Z</dcterms:modified>
</cp:coreProperties>
</file>